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906000" cy="14338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8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45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5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8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26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46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39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61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4B55-EFE6-4350-BBD6-34AB61DA4288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0D6B-15A7-4254-AC1D-0A76865F4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31564" y="0"/>
            <a:ext cx="3479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MAPA ILUMINADO 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88616" y="6604712"/>
            <a:ext cx="382962" cy="1922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638" y="6500776"/>
            <a:ext cx="260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RUAS CONTEMPLADAS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 rot="4051770">
            <a:off x="-229818" y="4205554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</a:rPr>
              <a:t>R. STO. ANTÔNIO</a:t>
            </a:r>
            <a:endParaRPr lang="pt-BR" sz="9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41510"/>
            <a:ext cx="1795173" cy="4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aixaDeTexto 63"/>
          <p:cNvSpPr txBox="1"/>
          <p:nvPr/>
        </p:nvSpPr>
        <p:spPr>
          <a:xfrm rot="2043894">
            <a:off x="6538899" y="830167"/>
            <a:ext cx="7505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b="1" dirty="0" smtClean="0">
                <a:solidFill>
                  <a:schemeClr val="bg1"/>
                </a:solidFill>
              </a:rPr>
              <a:t>PASS. NATAL – T1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" y="534496"/>
            <a:ext cx="11938433" cy="5966279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 flipV="1">
            <a:off x="5662613" y="3144058"/>
            <a:ext cx="585563" cy="13517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899938" y="3929952"/>
            <a:ext cx="580237" cy="705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6471887" y="4000500"/>
            <a:ext cx="16172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 rot="17639144">
            <a:off x="5674670" y="3468090"/>
            <a:ext cx="750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</a:rPr>
              <a:t>R. DA APETI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676555" y="3885084"/>
            <a:ext cx="976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</a:rPr>
              <a:t>VILA BOM JESUS</a:t>
            </a:r>
            <a:endParaRPr lang="pt-B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6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santos</dc:creator>
  <cp:lastModifiedBy>Felipe santos</cp:lastModifiedBy>
  <cp:revision>8</cp:revision>
  <cp:lastPrinted>2023-09-05T13:29:38Z</cp:lastPrinted>
  <dcterms:created xsi:type="dcterms:W3CDTF">2023-09-05T13:29:28Z</dcterms:created>
  <dcterms:modified xsi:type="dcterms:W3CDTF">2023-09-18T13:36:20Z</dcterms:modified>
</cp:coreProperties>
</file>