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9906000" cy="143383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>
        <p:scale>
          <a:sx n="100" d="100"/>
          <a:sy n="100" d="100"/>
        </p:scale>
        <p:origin x="9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9800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8455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654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01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90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188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5265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846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2390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9612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313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34B55-EFE6-4350-BBD6-34AB61DA4288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20D6B-15A7-4254-AC1D-0A76865F49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557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431564" y="0"/>
            <a:ext cx="34794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/>
              <a:t>MAPA ILUMINADO </a:t>
            </a:r>
            <a:endParaRPr lang="pt-BR" sz="3200" b="1" dirty="0"/>
          </a:p>
        </p:txBody>
      </p:sp>
      <p:sp>
        <p:nvSpPr>
          <p:cNvPr id="5" name="Retângulo 4"/>
          <p:cNvSpPr/>
          <p:nvPr/>
        </p:nvSpPr>
        <p:spPr>
          <a:xfrm>
            <a:off x="88616" y="6604712"/>
            <a:ext cx="382962" cy="19223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11638" y="6500776"/>
            <a:ext cx="2609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RUAS CONTEMPLADAS</a:t>
            </a:r>
            <a:endParaRPr lang="pt-BR" sz="2000" b="1" dirty="0"/>
          </a:p>
        </p:txBody>
      </p:sp>
      <p:sp>
        <p:nvSpPr>
          <p:cNvPr id="7" name="CaixaDeTexto 6"/>
          <p:cNvSpPr txBox="1"/>
          <p:nvPr/>
        </p:nvSpPr>
        <p:spPr>
          <a:xfrm rot="4051770">
            <a:off x="-229818" y="4205554"/>
            <a:ext cx="10198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smtClean="0">
                <a:solidFill>
                  <a:schemeClr val="bg1"/>
                </a:solidFill>
              </a:rPr>
              <a:t>R. STO. ANTÔNIO</a:t>
            </a:r>
            <a:endParaRPr lang="pt-BR" sz="900" b="1" dirty="0">
              <a:solidFill>
                <a:schemeClr val="bg1"/>
              </a:solidFill>
            </a:endParaRPr>
          </a:p>
        </p:txBody>
      </p:sp>
      <p:pic>
        <p:nvPicPr>
          <p:cNvPr id="8" name="Imagem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6" y="41510"/>
            <a:ext cx="1795173" cy="492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CaixaDeTexto 63"/>
          <p:cNvSpPr txBox="1"/>
          <p:nvPr/>
        </p:nvSpPr>
        <p:spPr>
          <a:xfrm rot="2043894">
            <a:off x="6538899" y="830167"/>
            <a:ext cx="75052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" b="1" dirty="0" smtClean="0">
                <a:solidFill>
                  <a:schemeClr val="bg1"/>
                </a:solidFill>
              </a:rPr>
              <a:t>PASS. NATAL – T1</a:t>
            </a:r>
            <a:endParaRPr lang="pt-BR" sz="600" b="1" dirty="0">
              <a:solidFill>
                <a:schemeClr val="bg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5" y="534496"/>
            <a:ext cx="11938433" cy="5966279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 flipV="1">
            <a:off x="5662613" y="3144058"/>
            <a:ext cx="585563" cy="135174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>
            <a:off x="5899938" y="3929952"/>
            <a:ext cx="580237" cy="7054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/>
        </p:nvCxnSpPr>
        <p:spPr>
          <a:xfrm>
            <a:off x="6471887" y="4000500"/>
            <a:ext cx="161721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 rot="17639144">
            <a:off x="5674670" y="3468090"/>
            <a:ext cx="7505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smtClean="0">
                <a:solidFill>
                  <a:schemeClr val="bg1"/>
                </a:solidFill>
              </a:rPr>
              <a:t>R. DA APETI</a:t>
            </a:r>
            <a:endParaRPr lang="pt-BR" sz="900" b="1" dirty="0">
              <a:solidFill>
                <a:schemeClr val="bg1"/>
              </a:solidFill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6676555" y="3885084"/>
            <a:ext cx="9765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smtClean="0">
                <a:solidFill>
                  <a:schemeClr val="bg1"/>
                </a:solidFill>
              </a:rPr>
              <a:t>VILA BOM JESUS</a:t>
            </a:r>
            <a:endParaRPr lang="pt-B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464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21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santos</dc:creator>
  <cp:lastModifiedBy>Felipe santos</cp:lastModifiedBy>
  <cp:revision>8</cp:revision>
  <cp:lastPrinted>2023-09-05T13:29:38Z</cp:lastPrinted>
  <dcterms:created xsi:type="dcterms:W3CDTF">2023-09-05T13:29:28Z</dcterms:created>
  <dcterms:modified xsi:type="dcterms:W3CDTF">2023-09-18T13:36:20Z</dcterms:modified>
</cp:coreProperties>
</file>